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261"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730F"/>
    <a:srgbClr val="EA7D10"/>
    <a:srgbClr val="F7C593"/>
    <a:srgbClr val="C98711"/>
    <a:srgbClr val="E0B928"/>
    <a:srgbClr val="DF9613"/>
    <a:srgbClr val="F7A493"/>
    <a:srgbClr val="F5CA73"/>
    <a:srgbClr val="EEAE3A"/>
    <a:srgbClr val="C01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05834-5271-40F4-8F61-56E57F973B5F}" v="56" dt="2023-12-12T02:28:19.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1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gan Fitzpatrick" userId="704886ce2b65a15d" providerId="LiveId" clId="{0CE05834-5271-40F4-8F61-56E57F973B5F}"/>
    <pc:docChg chg="custSel modSld">
      <pc:chgData name="Morgan Fitzpatrick" userId="704886ce2b65a15d" providerId="LiveId" clId="{0CE05834-5271-40F4-8F61-56E57F973B5F}" dt="2023-12-12T02:30:19.970" v="718" actId="14100"/>
      <pc:docMkLst>
        <pc:docMk/>
      </pc:docMkLst>
      <pc:sldChg chg="delSp modSp mod">
        <pc:chgData name="Morgan Fitzpatrick" userId="704886ce2b65a15d" providerId="LiveId" clId="{0CE05834-5271-40F4-8F61-56E57F973B5F}" dt="2023-12-12T02:28:55.433" v="697" actId="207"/>
        <pc:sldMkLst>
          <pc:docMk/>
          <pc:sldMk cId="974568357" sldId="257"/>
        </pc:sldMkLst>
        <pc:spChg chg="mod">
          <ac:chgData name="Morgan Fitzpatrick" userId="704886ce2b65a15d" providerId="LiveId" clId="{0CE05834-5271-40F4-8F61-56E57F973B5F}" dt="2023-12-12T02:28:55.433" v="697" actId="207"/>
          <ac:spMkLst>
            <pc:docMk/>
            <pc:sldMk cId="974568357" sldId="257"/>
            <ac:spMk id="2" creationId="{4183DB6B-DF9F-B055-1B08-44C341A835BC}"/>
          </ac:spMkLst>
        </pc:spChg>
        <pc:spChg chg="del mod">
          <ac:chgData name="Morgan Fitzpatrick" userId="704886ce2b65a15d" providerId="LiveId" clId="{0CE05834-5271-40F4-8F61-56E57F973B5F}" dt="2023-12-12T02:11:08.724" v="602" actId="478"/>
          <ac:spMkLst>
            <pc:docMk/>
            <pc:sldMk cId="974568357" sldId="257"/>
            <ac:spMk id="16" creationId="{3B8D50FB-3F81-BB7B-17C7-9E27B55BEF6A}"/>
          </ac:spMkLst>
        </pc:spChg>
        <pc:spChg chg="del mod">
          <ac:chgData name="Morgan Fitzpatrick" userId="704886ce2b65a15d" providerId="LiveId" clId="{0CE05834-5271-40F4-8F61-56E57F973B5F}" dt="2023-12-12T02:11:04.706" v="600" actId="478"/>
          <ac:spMkLst>
            <pc:docMk/>
            <pc:sldMk cId="974568357" sldId="257"/>
            <ac:spMk id="17" creationId="{3141ABAB-F521-95C0-70AF-777039313658}"/>
          </ac:spMkLst>
        </pc:spChg>
      </pc:sldChg>
      <pc:sldChg chg="modSp mod setBg">
        <pc:chgData name="Morgan Fitzpatrick" userId="704886ce2b65a15d" providerId="LiveId" clId="{0CE05834-5271-40F4-8F61-56E57F973B5F}" dt="2023-12-12T02:30:08.828" v="713" actId="403"/>
        <pc:sldMkLst>
          <pc:docMk/>
          <pc:sldMk cId="2190449340" sldId="258"/>
        </pc:sldMkLst>
        <pc:spChg chg="mod">
          <ac:chgData name="Morgan Fitzpatrick" userId="704886ce2b65a15d" providerId="LiveId" clId="{0CE05834-5271-40F4-8F61-56E57F973B5F}" dt="2023-12-12T02:30:08.828" v="713" actId="403"/>
          <ac:spMkLst>
            <pc:docMk/>
            <pc:sldMk cId="2190449340" sldId="258"/>
            <ac:spMk id="3" creationId="{CD822587-BA01-DAC6-5F6E-7129888E1FD3}"/>
          </ac:spMkLst>
        </pc:spChg>
        <pc:spChg chg="mod">
          <ac:chgData name="Morgan Fitzpatrick" userId="704886ce2b65a15d" providerId="LiveId" clId="{0CE05834-5271-40F4-8F61-56E57F973B5F}" dt="2023-12-12T02:16:05.151" v="649" actId="33524"/>
          <ac:spMkLst>
            <pc:docMk/>
            <pc:sldMk cId="2190449340" sldId="258"/>
            <ac:spMk id="10" creationId="{DA5C252A-9889-A46B-58CF-A14AAD6079AF}"/>
          </ac:spMkLst>
        </pc:spChg>
      </pc:sldChg>
      <pc:sldChg chg="addSp delSp modSp mod setBg">
        <pc:chgData name="Morgan Fitzpatrick" userId="704886ce2b65a15d" providerId="LiveId" clId="{0CE05834-5271-40F4-8F61-56E57F973B5F}" dt="2023-12-12T02:30:04.642" v="711" actId="1076"/>
        <pc:sldMkLst>
          <pc:docMk/>
          <pc:sldMk cId="3581418626" sldId="259"/>
        </pc:sldMkLst>
        <pc:spChg chg="del mod">
          <ac:chgData name="Morgan Fitzpatrick" userId="704886ce2b65a15d" providerId="LiveId" clId="{0CE05834-5271-40F4-8F61-56E57F973B5F}" dt="2023-12-12T02:01:06.998" v="19" actId="478"/>
          <ac:spMkLst>
            <pc:docMk/>
            <pc:sldMk cId="3581418626" sldId="259"/>
            <ac:spMk id="3" creationId="{2022EEB4-21B3-5BD5-3787-D528041AFBD9}"/>
          </ac:spMkLst>
        </pc:spChg>
        <pc:spChg chg="mod">
          <ac:chgData name="Morgan Fitzpatrick" userId="704886ce2b65a15d" providerId="LiveId" clId="{0CE05834-5271-40F4-8F61-56E57F973B5F}" dt="2023-12-12T02:30:04.642" v="711" actId="1076"/>
          <ac:spMkLst>
            <pc:docMk/>
            <pc:sldMk cId="3581418626" sldId="259"/>
            <ac:spMk id="4" creationId="{A5C93AA1-D6C8-FE9C-9684-E1CA5650AC74}"/>
          </ac:spMkLst>
        </pc:spChg>
        <pc:spChg chg="add mod">
          <ac:chgData name="Morgan Fitzpatrick" userId="704886ce2b65a15d" providerId="LiveId" clId="{0CE05834-5271-40F4-8F61-56E57F973B5F}" dt="2023-12-12T02:19:12.194" v="659" actId="33524"/>
          <ac:spMkLst>
            <pc:docMk/>
            <pc:sldMk cId="3581418626" sldId="259"/>
            <ac:spMk id="8" creationId="{9745CF5E-C6EA-EA46-900B-6F45553CD86C}"/>
          </ac:spMkLst>
        </pc:spChg>
        <pc:spChg chg="del mod">
          <ac:chgData name="Morgan Fitzpatrick" userId="704886ce2b65a15d" providerId="LiveId" clId="{0CE05834-5271-40F4-8F61-56E57F973B5F}" dt="2023-12-12T02:01:30.794" v="27"/>
          <ac:spMkLst>
            <pc:docMk/>
            <pc:sldMk cId="3581418626" sldId="259"/>
            <ac:spMk id="59" creationId="{04A2566D-6AC8-EFFB-A365-681C79F6134D}"/>
          </ac:spMkLst>
        </pc:spChg>
        <pc:picChg chg="add mod">
          <ac:chgData name="Morgan Fitzpatrick" userId="704886ce2b65a15d" providerId="LiveId" clId="{0CE05834-5271-40F4-8F61-56E57F973B5F}" dt="2023-12-12T02:05:32.468" v="543" actId="1076"/>
          <ac:picMkLst>
            <pc:docMk/>
            <pc:sldMk cId="3581418626" sldId="259"/>
            <ac:picMk id="5" creationId="{98F12914-D0FF-9308-A979-9C5A95538A32}"/>
          </ac:picMkLst>
        </pc:picChg>
        <pc:picChg chg="add mod">
          <ac:chgData name="Morgan Fitzpatrick" userId="704886ce2b65a15d" providerId="LiveId" clId="{0CE05834-5271-40F4-8F61-56E57F973B5F}" dt="2023-12-12T02:09:12.153" v="578" actId="1076"/>
          <ac:picMkLst>
            <pc:docMk/>
            <pc:sldMk cId="3581418626" sldId="259"/>
            <ac:picMk id="7" creationId="{E8D873CD-B658-0A9D-2849-D5980F17F067}"/>
          </ac:picMkLst>
        </pc:picChg>
        <pc:picChg chg="mod">
          <ac:chgData name="Morgan Fitzpatrick" userId="704886ce2b65a15d" providerId="LiveId" clId="{0CE05834-5271-40F4-8F61-56E57F973B5F}" dt="2023-12-12T02:09:31.288" v="583" actId="1076"/>
          <ac:picMkLst>
            <pc:docMk/>
            <pc:sldMk cId="3581418626" sldId="259"/>
            <ac:picMk id="38" creationId="{F9489E7F-627C-2D04-074A-926922020585}"/>
          </ac:picMkLst>
        </pc:picChg>
        <pc:picChg chg="mod">
          <ac:chgData name="Morgan Fitzpatrick" userId="704886ce2b65a15d" providerId="LiveId" clId="{0CE05834-5271-40F4-8F61-56E57F973B5F}" dt="2023-12-12T02:05:51.643" v="551" actId="1076"/>
          <ac:picMkLst>
            <pc:docMk/>
            <pc:sldMk cId="3581418626" sldId="259"/>
            <ac:picMk id="40" creationId="{CDFC43FD-E1F4-C0D6-CF65-612D64353F5F}"/>
          </ac:picMkLst>
        </pc:picChg>
        <pc:picChg chg="mod">
          <ac:chgData name="Morgan Fitzpatrick" userId="704886ce2b65a15d" providerId="LiveId" clId="{0CE05834-5271-40F4-8F61-56E57F973B5F}" dt="2023-12-12T02:05:23.329" v="540" actId="1076"/>
          <ac:picMkLst>
            <pc:docMk/>
            <pc:sldMk cId="3581418626" sldId="259"/>
            <ac:picMk id="42" creationId="{0C7B2531-8D6E-B02F-1F62-5F9F3144C3C3}"/>
          </ac:picMkLst>
        </pc:picChg>
        <pc:picChg chg="mod">
          <ac:chgData name="Morgan Fitzpatrick" userId="704886ce2b65a15d" providerId="LiveId" clId="{0CE05834-5271-40F4-8F61-56E57F973B5F}" dt="2023-12-12T02:09:49.608" v="586" actId="1076"/>
          <ac:picMkLst>
            <pc:docMk/>
            <pc:sldMk cId="3581418626" sldId="259"/>
            <ac:picMk id="44" creationId="{75C0D08D-A3CD-7873-48DF-CE7416023CA4}"/>
          </ac:picMkLst>
        </pc:picChg>
        <pc:picChg chg="mod">
          <ac:chgData name="Morgan Fitzpatrick" userId="704886ce2b65a15d" providerId="LiveId" clId="{0CE05834-5271-40F4-8F61-56E57F973B5F}" dt="2023-12-12T02:05:27.169" v="541" actId="1076"/>
          <ac:picMkLst>
            <pc:docMk/>
            <pc:sldMk cId="3581418626" sldId="259"/>
            <ac:picMk id="46" creationId="{0BDC69EA-E0BD-7336-6A19-8CF5CCEDFDCA}"/>
          </ac:picMkLst>
        </pc:picChg>
        <pc:picChg chg="del">
          <ac:chgData name="Morgan Fitzpatrick" userId="704886ce2b65a15d" providerId="LiveId" clId="{0CE05834-5271-40F4-8F61-56E57F973B5F}" dt="2023-12-12T02:01:34.791" v="30" actId="478"/>
          <ac:picMkLst>
            <pc:docMk/>
            <pc:sldMk cId="3581418626" sldId="259"/>
            <ac:picMk id="48" creationId="{1D6DF985-630F-162E-EEED-97C99D439EF7}"/>
          </ac:picMkLst>
        </pc:picChg>
        <pc:picChg chg="del">
          <ac:chgData name="Morgan Fitzpatrick" userId="704886ce2b65a15d" providerId="LiveId" clId="{0CE05834-5271-40F4-8F61-56E57F973B5F}" dt="2023-12-12T02:01:31.998" v="28" actId="478"/>
          <ac:picMkLst>
            <pc:docMk/>
            <pc:sldMk cId="3581418626" sldId="259"/>
            <ac:picMk id="52" creationId="{CDF33C5F-FAD4-9DEA-8A3F-5618DF782AC2}"/>
          </ac:picMkLst>
        </pc:picChg>
        <pc:picChg chg="del">
          <ac:chgData name="Morgan Fitzpatrick" userId="704886ce2b65a15d" providerId="LiveId" clId="{0CE05834-5271-40F4-8F61-56E57F973B5F}" dt="2023-12-12T02:01:36.047" v="31" actId="478"/>
          <ac:picMkLst>
            <pc:docMk/>
            <pc:sldMk cId="3581418626" sldId="259"/>
            <ac:picMk id="54" creationId="{8AAEFC0D-034F-8A0F-B537-B89BD1006E82}"/>
          </ac:picMkLst>
        </pc:picChg>
        <pc:picChg chg="del">
          <ac:chgData name="Morgan Fitzpatrick" userId="704886ce2b65a15d" providerId="LiveId" clId="{0CE05834-5271-40F4-8F61-56E57F973B5F}" dt="2023-12-12T02:01:33.194" v="29" actId="478"/>
          <ac:picMkLst>
            <pc:docMk/>
            <pc:sldMk cId="3581418626" sldId="259"/>
            <ac:picMk id="56" creationId="{7714F42E-F584-D69D-D261-FAD429D10C1E}"/>
          </ac:picMkLst>
        </pc:picChg>
        <pc:picChg chg="del">
          <ac:chgData name="Morgan Fitzpatrick" userId="704886ce2b65a15d" providerId="LiveId" clId="{0CE05834-5271-40F4-8F61-56E57F973B5F}" dt="2023-12-12T02:01:30.778" v="25" actId="478"/>
          <ac:picMkLst>
            <pc:docMk/>
            <pc:sldMk cId="3581418626" sldId="259"/>
            <ac:picMk id="58" creationId="{A61E5ED6-7DE8-1517-3838-C4095FA28AED}"/>
          </ac:picMkLst>
        </pc:picChg>
      </pc:sldChg>
      <pc:sldChg chg="addSp delSp modSp mod setBg">
        <pc:chgData name="Morgan Fitzpatrick" userId="704886ce2b65a15d" providerId="LiveId" clId="{0CE05834-5271-40F4-8F61-56E57F973B5F}" dt="2023-12-12T02:30:19.970" v="718" actId="14100"/>
        <pc:sldMkLst>
          <pc:docMk/>
          <pc:sldMk cId="3129858855" sldId="260"/>
        </pc:sldMkLst>
        <pc:spChg chg="del">
          <ac:chgData name="Morgan Fitzpatrick" userId="704886ce2b65a15d" providerId="LiveId" clId="{0CE05834-5271-40F4-8F61-56E57F973B5F}" dt="2023-12-12T02:10:18.381" v="596" actId="478"/>
          <ac:spMkLst>
            <pc:docMk/>
            <pc:sldMk cId="3129858855" sldId="260"/>
            <ac:spMk id="2" creationId="{83BFDA2B-0066-CCCA-EDC5-62175937ABFD}"/>
          </ac:spMkLst>
        </pc:spChg>
        <pc:spChg chg="mod">
          <ac:chgData name="Morgan Fitzpatrick" userId="704886ce2b65a15d" providerId="LiveId" clId="{0CE05834-5271-40F4-8F61-56E57F973B5F}" dt="2023-12-12T02:30:19.970" v="718" actId="14100"/>
          <ac:spMkLst>
            <pc:docMk/>
            <pc:sldMk cId="3129858855" sldId="260"/>
            <ac:spMk id="3" creationId="{ADC84E85-5449-BD3A-215B-847F5A593692}"/>
          </ac:spMkLst>
        </pc:spChg>
        <pc:spChg chg="add mod">
          <ac:chgData name="Morgan Fitzpatrick" userId="704886ce2b65a15d" providerId="LiveId" clId="{0CE05834-5271-40F4-8F61-56E57F973B5F}" dt="2023-12-12T02:21:38.579" v="666" actId="33524"/>
          <ac:spMkLst>
            <pc:docMk/>
            <pc:sldMk cId="3129858855" sldId="260"/>
            <ac:spMk id="4" creationId="{C8AC7B5A-1440-BC46-36CE-83152E2FB2EF}"/>
          </ac:spMkLst>
        </pc:spChg>
        <pc:spChg chg="del mod">
          <ac:chgData name="Morgan Fitzpatrick" userId="704886ce2b65a15d" providerId="LiveId" clId="{0CE05834-5271-40F4-8F61-56E57F973B5F}" dt="2023-12-12T02:14:19.391" v="631"/>
          <ac:spMkLst>
            <pc:docMk/>
            <pc:sldMk cId="3129858855" sldId="260"/>
            <ac:spMk id="16" creationId="{D660306C-9089-3A14-7E47-07BB39FCDB1E}"/>
          </ac:spMkLst>
        </pc:spChg>
        <pc:picChg chg="mod">
          <ac:chgData name="Morgan Fitzpatrick" userId="704886ce2b65a15d" providerId="LiveId" clId="{0CE05834-5271-40F4-8F61-56E57F973B5F}" dt="2023-12-12T02:14:56.354" v="642" actId="1076"/>
          <ac:picMkLst>
            <pc:docMk/>
            <pc:sldMk cId="3129858855" sldId="260"/>
            <ac:picMk id="5" creationId="{A8B9FA3A-1C47-BDBC-F7D0-6FA6A8D7251E}"/>
          </ac:picMkLst>
        </pc:picChg>
        <pc:picChg chg="mod">
          <ac:chgData name="Morgan Fitzpatrick" userId="704886ce2b65a15d" providerId="LiveId" clId="{0CE05834-5271-40F4-8F61-56E57F973B5F}" dt="2023-12-12T02:09:59.300" v="588" actId="1076"/>
          <ac:picMkLst>
            <pc:docMk/>
            <pc:sldMk cId="3129858855" sldId="260"/>
            <ac:picMk id="7" creationId="{440890B5-2ED2-F151-F673-191A128D0366}"/>
          </ac:picMkLst>
        </pc:picChg>
        <pc:picChg chg="add mod">
          <ac:chgData name="Morgan Fitzpatrick" userId="704886ce2b65a15d" providerId="LiveId" clId="{0CE05834-5271-40F4-8F61-56E57F973B5F}" dt="2023-12-12T02:14:50.366" v="639" actId="1076"/>
          <ac:picMkLst>
            <pc:docMk/>
            <pc:sldMk cId="3129858855" sldId="260"/>
            <ac:picMk id="8" creationId="{493BBCBD-DD5E-89D8-FAC4-137163F8598B}"/>
          </ac:picMkLst>
        </pc:picChg>
        <pc:picChg chg="mod">
          <ac:chgData name="Morgan Fitzpatrick" userId="704886ce2b65a15d" providerId="LiveId" clId="{0CE05834-5271-40F4-8F61-56E57F973B5F}" dt="2023-12-12T02:14:52.366" v="640" actId="1076"/>
          <ac:picMkLst>
            <pc:docMk/>
            <pc:sldMk cId="3129858855" sldId="260"/>
            <ac:picMk id="9" creationId="{7D032074-3A70-4216-5D53-FA7A3B010EC3}"/>
          </ac:picMkLst>
        </pc:picChg>
        <pc:picChg chg="del">
          <ac:chgData name="Morgan Fitzpatrick" userId="704886ce2b65a15d" providerId="LiveId" clId="{0CE05834-5271-40F4-8F61-56E57F973B5F}" dt="2023-12-12T02:10:08.993" v="592" actId="478"/>
          <ac:picMkLst>
            <pc:docMk/>
            <pc:sldMk cId="3129858855" sldId="260"/>
            <ac:picMk id="11" creationId="{9A61D29B-DDFD-985E-BDFD-AA4389B0FDE2}"/>
          </ac:picMkLst>
        </pc:picChg>
        <pc:picChg chg="add mod">
          <ac:chgData name="Morgan Fitzpatrick" userId="704886ce2b65a15d" providerId="LiveId" clId="{0CE05834-5271-40F4-8F61-56E57F973B5F}" dt="2023-12-12T02:15:15.532" v="648" actId="1076"/>
          <ac:picMkLst>
            <pc:docMk/>
            <pc:sldMk cId="3129858855" sldId="260"/>
            <ac:picMk id="12" creationId="{28132DDF-014F-B522-7754-7E1886EF5C9F}"/>
          </ac:picMkLst>
        </pc:picChg>
        <pc:picChg chg="del">
          <ac:chgData name="Morgan Fitzpatrick" userId="704886ce2b65a15d" providerId="LiveId" clId="{0CE05834-5271-40F4-8F61-56E57F973B5F}" dt="2023-12-12T02:10:09.991" v="593" actId="478"/>
          <ac:picMkLst>
            <pc:docMk/>
            <pc:sldMk cId="3129858855" sldId="260"/>
            <ac:picMk id="13" creationId="{1CDC1B37-223F-3EDC-678A-9CFB03B67B37}"/>
          </ac:picMkLst>
        </pc:picChg>
        <pc:picChg chg="mod">
          <ac:chgData name="Morgan Fitzpatrick" userId="704886ce2b65a15d" providerId="LiveId" clId="{0CE05834-5271-40F4-8F61-56E57F973B5F}" dt="2023-12-12T02:14:58.342" v="643" actId="1076"/>
          <ac:picMkLst>
            <pc:docMk/>
            <pc:sldMk cId="3129858855" sldId="260"/>
            <ac:picMk id="15" creationId="{ECE54B2B-EDFC-5126-CB00-A7ECC6FDA126}"/>
          </ac:picMkLst>
        </pc:picChg>
      </pc:sldChg>
      <pc:sldChg chg="modSp mod setBg">
        <pc:chgData name="Morgan Fitzpatrick" userId="704886ce2b65a15d" providerId="LiveId" clId="{0CE05834-5271-40F4-8F61-56E57F973B5F}" dt="2023-12-12T02:29:40.049" v="704" actId="2711"/>
        <pc:sldMkLst>
          <pc:docMk/>
          <pc:sldMk cId="341580797" sldId="261"/>
        </pc:sldMkLst>
        <pc:spChg chg="mod">
          <ac:chgData name="Morgan Fitzpatrick" userId="704886ce2b65a15d" providerId="LiveId" clId="{0CE05834-5271-40F4-8F61-56E57F973B5F}" dt="2023-12-12T02:29:40.049" v="704" actId="2711"/>
          <ac:spMkLst>
            <pc:docMk/>
            <pc:sldMk cId="341580797" sldId="261"/>
            <ac:spMk id="4" creationId="{BC86F1A8-A5E5-DB05-FC2B-CCB84B8349F5}"/>
          </ac:spMkLst>
        </pc:spChg>
        <pc:spChg chg="mod">
          <ac:chgData name="Morgan Fitzpatrick" userId="704886ce2b65a15d" providerId="LiveId" clId="{0CE05834-5271-40F4-8F61-56E57F973B5F}" dt="2023-12-12T02:29:18.879" v="703" actId="1076"/>
          <ac:spMkLst>
            <pc:docMk/>
            <pc:sldMk cId="341580797" sldId="261"/>
            <ac:spMk id="5" creationId="{4C18D63B-0E42-6CB8-77F2-9B058A9FC7F7}"/>
          </ac:spMkLst>
        </pc:spChg>
        <pc:spChg chg="mod">
          <ac:chgData name="Morgan Fitzpatrick" userId="704886ce2b65a15d" providerId="LiveId" clId="{0CE05834-5271-40F4-8F61-56E57F973B5F}" dt="2023-12-12T02:29:16.757" v="702" actId="1076"/>
          <ac:spMkLst>
            <pc:docMk/>
            <pc:sldMk cId="341580797" sldId="261"/>
            <ac:spMk id="6" creationId="{219B701A-8C50-77FB-F8E7-7A1E29359D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3B239-7544-4702-AFE6-A168A877335D}"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94669-F604-4191-A741-5485FA756453}" type="slidenum">
              <a:rPr lang="en-US" smtClean="0"/>
              <a:t>‹#›</a:t>
            </a:fld>
            <a:endParaRPr lang="en-US"/>
          </a:p>
        </p:txBody>
      </p:sp>
    </p:spTree>
    <p:extLst>
      <p:ext uri="{BB962C8B-B14F-4D97-AF65-F5344CB8AC3E}">
        <p14:creationId xmlns:p14="http://schemas.microsoft.com/office/powerpoint/2010/main" val="152461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70D7-DD25-6CB4-C4EA-4E6A2EE26F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9A91C-5D06-0AB7-23F8-02C9040CB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69B2EB-1A21-7418-1A21-F48662EF1286}"/>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7F3EC4C8-E027-E50B-6ED8-70090827F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FD8F9-1811-FC9D-27E9-3E190C96456F}"/>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6786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947C-950A-A99D-3AE9-CCC5B6A63A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A78271-ADD4-4D3C-9AB4-59A95922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C27EF-1618-50F4-AFF0-913CEF1D5149}"/>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96596D01-77CF-01EF-3135-096DE8EA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E0904-1512-0D81-F48D-4E8122C147C3}"/>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24879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F7A4B6-7E81-0368-FFFF-68DFFC1323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E0CE74-F8C8-846F-C3DF-F62232C6E3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BEC16-ADF1-84C3-B528-6A168DC0D1C4}"/>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8F6114FB-F58C-334E-AD64-151D9CBE0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5FC95-9312-B098-FDA0-454E8AFAC11F}"/>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986829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2BEA-ACAD-5E6F-9F3A-B96967E02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B382D-C628-6ACD-7C36-79809AC7B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BA3B8-DAB6-77E6-0C72-C4DF3C97121A}"/>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11F1FB20-9525-CD7B-9D6A-368B758E0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9531D-451D-32B7-5E04-93E85F414D04}"/>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148975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F33B-6C41-5020-1DD6-392AFACCB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2F7556-2359-711A-9EEA-A0B9CB95E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987D08-B2E1-BC27-A2B1-4632C929749A}"/>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675FC7FB-3F20-5FF3-E35C-AD92B30B6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32A2B-6208-B181-028C-FED7DB99AD7E}"/>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146874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9FD7-80D2-EAA0-78B2-EA96186C3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34141-70F9-DDDA-578F-80217D36B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C77490-2FF2-C3F8-C1C3-A57FFEC4B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0B8409-1F21-C45F-DB45-04F4923B0E07}"/>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6" name="Footer Placeholder 5">
            <a:extLst>
              <a:ext uri="{FF2B5EF4-FFF2-40B4-BE49-F238E27FC236}">
                <a16:creationId xmlns:a16="http://schemas.microsoft.com/office/drawing/2014/main" id="{F4EC0CED-530D-FE2E-D933-13A42FD08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C2CDB-B0C3-47EE-B023-C2812EAC5D27}"/>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82191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EEFF-815E-4F8B-C37A-F3868952F3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E582B-B292-8DB2-52AB-9446758EC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0A7D4D-B128-EB0C-9655-2F1AD91C71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20CEB8-EEB1-6205-8740-7FE6135754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6058BF-DA7F-446D-1646-DC7862689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8EC01-74CB-755D-235C-55A3DCA4558D}"/>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8" name="Footer Placeholder 7">
            <a:extLst>
              <a:ext uri="{FF2B5EF4-FFF2-40B4-BE49-F238E27FC236}">
                <a16:creationId xmlns:a16="http://schemas.microsoft.com/office/drawing/2014/main" id="{599E9916-1969-021E-23E6-E1267F3981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289A81-56B4-A26C-26C0-15B2FC0ADE30}"/>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3852637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F988-4BEA-1763-C07E-161831C3F8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628713-C7F9-2738-B7D4-957F1C535235}"/>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4" name="Footer Placeholder 3">
            <a:extLst>
              <a:ext uri="{FF2B5EF4-FFF2-40B4-BE49-F238E27FC236}">
                <a16:creationId xmlns:a16="http://schemas.microsoft.com/office/drawing/2014/main" id="{D96D079C-8828-94B2-0E47-F3D2476EF0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84F21C-7589-2297-CBE9-B278949E1434}"/>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3920425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CCE76-24F5-4AAA-3484-A5136A820696}"/>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3" name="Footer Placeholder 2">
            <a:extLst>
              <a:ext uri="{FF2B5EF4-FFF2-40B4-BE49-F238E27FC236}">
                <a16:creationId xmlns:a16="http://schemas.microsoft.com/office/drawing/2014/main" id="{567CA082-1ABE-EAB7-F249-00CE4BECA7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7274A-46D1-3D66-823F-3088FC060F5B}"/>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83299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26C4-DF17-D62D-AE58-F07352FF1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EE35D5-3860-0751-8EDF-0DB803F26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C9A13D-B572-11EF-3517-E09F63802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76AD5-A56F-5651-D547-B56C20FA50F1}"/>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6" name="Footer Placeholder 5">
            <a:extLst>
              <a:ext uri="{FF2B5EF4-FFF2-40B4-BE49-F238E27FC236}">
                <a16:creationId xmlns:a16="http://schemas.microsoft.com/office/drawing/2014/main" id="{80320355-D44C-BEAC-77A1-B657AC35A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F46B1-E8D4-9600-06A6-CD3DB640879B}"/>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40430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0D74-609A-5FC6-501B-C277F5020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A5FAC-B90C-06F5-12A1-0E006E5C58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4AC4-B0DA-5A5C-5881-940797C02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EA142F-4554-8EE4-7ABA-80DB1C0BB4A4}"/>
              </a:ext>
            </a:extLst>
          </p:cNvPr>
          <p:cNvSpPr>
            <a:spLocks noGrp="1"/>
          </p:cNvSpPr>
          <p:nvPr>
            <p:ph type="dt" sz="half" idx="10"/>
          </p:nvPr>
        </p:nvSpPr>
        <p:spPr/>
        <p:txBody>
          <a:bodyPr/>
          <a:lstStyle/>
          <a:p>
            <a:fld id="{31591A43-7811-40DB-B594-EBDF8047D88F}" type="datetimeFigureOut">
              <a:rPr lang="en-US" smtClean="0"/>
              <a:t>12/11/2023</a:t>
            </a:fld>
            <a:endParaRPr lang="en-US"/>
          </a:p>
        </p:txBody>
      </p:sp>
      <p:sp>
        <p:nvSpPr>
          <p:cNvPr id="6" name="Footer Placeholder 5">
            <a:extLst>
              <a:ext uri="{FF2B5EF4-FFF2-40B4-BE49-F238E27FC236}">
                <a16:creationId xmlns:a16="http://schemas.microsoft.com/office/drawing/2014/main" id="{E99865C7-AA70-EE2D-1176-8C0E1B765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2557D-C1B5-04BA-EA79-53C1312F6D41}"/>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68133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9DB88-D95B-2D3F-9818-664E4FFA4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131FB6-EE9F-E1ED-4239-099315B41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02698-AC95-A742-9250-07B5C53169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1A43-7811-40DB-B594-EBDF8047D88F}" type="datetimeFigureOut">
              <a:rPr lang="en-US" smtClean="0"/>
              <a:t>12/11/2023</a:t>
            </a:fld>
            <a:endParaRPr lang="en-US"/>
          </a:p>
        </p:txBody>
      </p:sp>
      <p:sp>
        <p:nvSpPr>
          <p:cNvPr id="5" name="Footer Placeholder 4">
            <a:extLst>
              <a:ext uri="{FF2B5EF4-FFF2-40B4-BE49-F238E27FC236}">
                <a16:creationId xmlns:a16="http://schemas.microsoft.com/office/drawing/2014/main" id="{5B947290-EB4B-8C9C-A92E-A162FE246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84ABD-DA1A-64A6-7AD1-47305D2379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EEAED-BBF6-480F-BC88-44AFC7594438}" type="slidenum">
              <a:rPr lang="en-US" smtClean="0"/>
              <a:t>‹#›</a:t>
            </a:fld>
            <a:endParaRPr lang="en-US"/>
          </a:p>
        </p:txBody>
      </p:sp>
    </p:spTree>
    <p:extLst>
      <p:ext uri="{BB962C8B-B14F-4D97-AF65-F5344CB8AC3E}">
        <p14:creationId xmlns:p14="http://schemas.microsoft.com/office/powerpoint/2010/main" val="11084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view-image.php?image=239558&amp;picture=january-2018-calendar-frame" TargetMode="External"/><Relationship Id="rId7"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C59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83DB6B-DF9F-B055-1B08-44C341A835BC}"/>
              </a:ext>
            </a:extLst>
          </p:cNvPr>
          <p:cNvSpPr/>
          <p:nvPr/>
        </p:nvSpPr>
        <p:spPr>
          <a:xfrm>
            <a:off x="149787" y="49825"/>
            <a:ext cx="12017828" cy="214604"/>
          </a:xfrm>
          <a:prstGeom prst="rect">
            <a:avLst/>
          </a:prstGeom>
          <a:solidFill>
            <a:srgbClr val="D7730F">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690D24AE-24FE-D096-99E4-F3B5C6453D5D}"/>
              </a:ext>
            </a:extLst>
          </p:cNvPr>
          <p:cNvSpPr/>
          <p:nvPr/>
        </p:nvSpPr>
        <p:spPr>
          <a:xfrm>
            <a:off x="74645" y="317241"/>
            <a:ext cx="7399175" cy="1483567"/>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9" name="Picture 8" descr="A calendar with a white background&#10;&#10;Description automatically generated with medium confidence">
            <a:extLst>
              <a:ext uri="{FF2B5EF4-FFF2-40B4-BE49-F238E27FC236}">
                <a16:creationId xmlns:a16="http://schemas.microsoft.com/office/drawing/2014/main" id="{182AA628-4C90-5F00-E1E3-F0B50B77C93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497" t="19710" r="14304" b="20747"/>
          <a:stretch/>
        </p:blipFill>
        <p:spPr>
          <a:xfrm>
            <a:off x="6402370" y="1407845"/>
            <a:ext cx="4021493" cy="2369956"/>
          </a:xfrm>
          <a:prstGeom prst="rect">
            <a:avLst/>
          </a:prstGeom>
        </p:spPr>
      </p:pic>
      <p:sp>
        <p:nvSpPr>
          <p:cNvPr id="18" name="TextBox 17">
            <a:extLst>
              <a:ext uri="{FF2B5EF4-FFF2-40B4-BE49-F238E27FC236}">
                <a16:creationId xmlns:a16="http://schemas.microsoft.com/office/drawing/2014/main" id="{B35DBDE0-2577-7E3C-464A-950EA23F400D}"/>
              </a:ext>
            </a:extLst>
          </p:cNvPr>
          <p:cNvSpPr txBox="1"/>
          <p:nvPr/>
        </p:nvSpPr>
        <p:spPr>
          <a:xfrm>
            <a:off x="149787" y="373125"/>
            <a:ext cx="693886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5400" dirty="0">
                <a:latin typeface="Californian FB" panose="0207040306080B030204" pitchFamily="18" charset="0"/>
              </a:rPr>
              <a:t>The </a:t>
            </a:r>
            <a:r>
              <a:rPr lang="en-US" sz="5400" dirty="0" err="1">
                <a:latin typeface="Californian FB" panose="0207040306080B030204" pitchFamily="18" charset="0"/>
              </a:rPr>
              <a:t>Fonnegra</a:t>
            </a:r>
            <a:r>
              <a:rPr lang="en-US" sz="5400" dirty="0">
                <a:latin typeface="Californian FB" panose="0207040306080B030204" pitchFamily="18" charset="0"/>
              </a:rPr>
              <a:t> Family</a:t>
            </a:r>
          </a:p>
        </p:txBody>
      </p:sp>
      <p:pic>
        <p:nvPicPr>
          <p:cNvPr id="5" name="Picture 4" descr="A person and person with blue hair and mustache&#10;&#10;Description automatically generated">
            <a:extLst>
              <a:ext uri="{FF2B5EF4-FFF2-40B4-BE49-F238E27FC236}">
                <a16:creationId xmlns:a16="http://schemas.microsoft.com/office/drawing/2014/main" id="{2CDFB633-7BEC-D764-C0EF-19459D8C8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01" y="4523761"/>
            <a:ext cx="1483567" cy="1483567"/>
          </a:xfrm>
          <a:prstGeom prst="rect">
            <a:avLst/>
          </a:prstGeom>
        </p:spPr>
      </p:pic>
      <p:pic>
        <p:nvPicPr>
          <p:cNvPr id="8" name="Picture 7" descr="A cartoon of a child wearing a hat&#10;&#10;Description automatically generated">
            <a:extLst>
              <a:ext uri="{FF2B5EF4-FFF2-40B4-BE49-F238E27FC236}">
                <a16:creationId xmlns:a16="http://schemas.microsoft.com/office/drawing/2014/main" id="{74664F35-F195-FF47-FC08-F50BB3EF7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455" y="4523761"/>
            <a:ext cx="1593179" cy="1593179"/>
          </a:xfrm>
          <a:prstGeom prst="rect">
            <a:avLst/>
          </a:prstGeom>
        </p:spPr>
      </p:pic>
      <p:pic>
        <p:nvPicPr>
          <p:cNvPr id="23" name="Picture 22" descr="A cartoon of a child&#10;&#10;Description automatically generated">
            <a:extLst>
              <a:ext uri="{FF2B5EF4-FFF2-40B4-BE49-F238E27FC236}">
                <a16:creationId xmlns:a16="http://schemas.microsoft.com/office/drawing/2014/main" id="{AF0FE183-276B-0F9A-CB0D-D7AC2C6EC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6415" y="4421820"/>
            <a:ext cx="1687448" cy="1687448"/>
          </a:xfrm>
          <a:prstGeom prst="rect">
            <a:avLst/>
          </a:prstGeom>
        </p:spPr>
      </p:pic>
      <p:sp>
        <p:nvSpPr>
          <p:cNvPr id="4" name="TextBox 3">
            <a:extLst>
              <a:ext uri="{FF2B5EF4-FFF2-40B4-BE49-F238E27FC236}">
                <a16:creationId xmlns:a16="http://schemas.microsoft.com/office/drawing/2014/main" id="{C185D9E8-B785-CD79-F735-D5A71289CA20}"/>
              </a:ext>
            </a:extLst>
          </p:cNvPr>
          <p:cNvSpPr txBox="1"/>
          <p:nvPr/>
        </p:nvSpPr>
        <p:spPr>
          <a:xfrm>
            <a:off x="1442885" y="-9445"/>
            <a:ext cx="11806334" cy="369332"/>
          </a:xfrm>
          <a:prstGeom prst="rect">
            <a:avLst/>
          </a:prstGeom>
          <a:noFill/>
        </p:spPr>
        <p:txBody>
          <a:bodyPr wrap="square" rtlCol="0">
            <a:spAutoFit/>
          </a:bodyPr>
          <a:lstStyle/>
          <a:p>
            <a:r>
              <a:rPr lang="en-US" dirty="0">
                <a:latin typeface="Californian FB" panose="0207040306080B030204" pitchFamily="18" charset="0"/>
              </a:rPr>
              <a:t>Home  		Parents page		Lucas’ Page 		Octavia’s page</a:t>
            </a:r>
          </a:p>
        </p:txBody>
      </p:sp>
      <p:pic>
        <p:nvPicPr>
          <p:cNvPr id="10" name="Picture 9" descr="A person and person posing for a picture with a baby and a child&#10;&#10;Description automatically generated">
            <a:extLst>
              <a:ext uri="{FF2B5EF4-FFF2-40B4-BE49-F238E27FC236}">
                <a16:creationId xmlns:a16="http://schemas.microsoft.com/office/drawing/2014/main" id="{93DA4153-EF51-6221-6B08-E835B5304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082" y="1361399"/>
            <a:ext cx="2813316" cy="2903011"/>
          </a:xfrm>
          <a:prstGeom prst="rect">
            <a:avLst/>
          </a:prstGeom>
        </p:spPr>
      </p:pic>
    </p:spTree>
    <p:extLst>
      <p:ext uri="{BB962C8B-B14F-4D97-AF65-F5344CB8AC3E}">
        <p14:creationId xmlns:p14="http://schemas.microsoft.com/office/powerpoint/2010/main" val="97456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7C593"/>
            </a:gs>
            <a:gs pos="74000">
              <a:srgbClr val="F7C593"/>
            </a:gs>
            <a:gs pos="83000">
              <a:srgbClr val="F7C593"/>
            </a:gs>
            <a:gs pos="100000">
              <a:srgbClr val="F7C593"/>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6F1A8-A5E5-DB05-FC2B-CCB84B8349F5}"/>
              </a:ext>
            </a:extLst>
          </p:cNvPr>
          <p:cNvSpPr txBox="1"/>
          <p:nvPr/>
        </p:nvSpPr>
        <p:spPr>
          <a:xfrm>
            <a:off x="210313" y="283029"/>
            <a:ext cx="11698660" cy="3016210"/>
          </a:xfrm>
          <a:prstGeom prst="rect">
            <a:avLst/>
          </a:prstGeom>
          <a:noFill/>
        </p:spPr>
        <p:txBody>
          <a:bodyPr wrap="square" rtlCol="0">
            <a:spAutoFit/>
          </a:bodyPr>
          <a:lstStyle/>
          <a:p>
            <a:r>
              <a:rPr lang="en-US" sz="2800" dirty="0">
                <a:latin typeface="Californian FB" panose="0207040306080B030204" pitchFamily="18" charset="0"/>
              </a:rPr>
              <a:t>Contact Page</a:t>
            </a:r>
          </a:p>
          <a:p>
            <a:r>
              <a:rPr lang="en-US" dirty="0">
                <a:latin typeface="Californian FB" panose="0207040306080B030204" pitchFamily="18" charset="0"/>
              </a:rPr>
              <a:t>Questions or Comments Form</a:t>
            </a:r>
          </a:p>
          <a:p>
            <a:r>
              <a:rPr lang="en-US" dirty="0">
                <a:latin typeface="Californian FB" panose="0207040306080B030204" pitchFamily="18" charset="0"/>
              </a:rPr>
              <a:t>Enter Your Name:</a:t>
            </a:r>
          </a:p>
          <a:p>
            <a:r>
              <a:rPr lang="en-US" dirty="0">
                <a:latin typeface="Californian FB" panose="0207040306080B030204" pitchFamily="18" charset="0"/>
              </a:rPr>
              <a:t>Questions and Comments:</a:t>
            </a:r>
          </a:p>
          <a:p>
            <a:endParaRPr lang="en-US" dirty="0"/>
          </a:p>
          <a:p>
            <a:endParaRPr lang="en-US" dirty="0"/>
          </a:p>
          <a:p>
            <a:endParaRPr lang="en-US" dirty="0"/>
          </a:p>
          <a:p>
            <a:endParaRPr lang="en-US" dirty="0"/>
          </a:p>
          <a:p>
            <a:endParaRPr lang="en-US" dirty="0"/>
          </a:p>
          <a:p>
            <a:r>
              <a:rPr lang="en-US" dirty="0"/>
              <a:t>Submit   Reset.</a:t>
            </a:r>
          </a:p>
        </p:txBody>
      </p:sp>
      <p:sp>
        <p:nvSpPr>
          <p:cNvPr id="5" name="Rectangle: Rounded Corners 4">
            <a:extLst>
              <a:ext uri="{FF2B5EF4-FFF2-40B4-BE49-F238E27FC236}">
                <a16:creationId xmlns:a16="http://schemas.microsoft.com/office/drawing/2014/main" id="{4C18D63B-0E42-6CB8-77F2-9B058A9FC7F7}"/>
              </a:ext>
            </a:extLst>
          </p:cNvPr>
          <p:cNvSpPr/>
          <p:nvPr/>
        </p:nvSpPr>
        <p:spPr>
          <a:xfrm>
            <a:off x="210313" y="1569374"/>
            <a:ext cx="3520440" cy="13624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19B701A-8C50-77FB-F8E7-7A1E29359D9A}"/>
              </a:ext>
            </a:extLst>
          </p:cNvPr>
          <p:cNvSpPr/>
          <p:nvPr/>
        </p:nvSpPr>
        <p:spPr>
          <a:xfrm>
            <a:off x="2052828" y="1096264"/>
            <a:ext cx="2203704" cy="201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58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6304">
              <a:srgbClr val="F7C593"/>
            </a:gs>
            <a:gs pos="0">
              <a:srgbClr val="F7C593"/>
            </a:gs>
            <a:gs pos="74000">
              <a:srgbClr val="F7C593"/>
            </a:gs>
            <a:gs pos="83000">
              <a:srgbClr val="F7C593"/>
            </a:gs>
            <a:gs pos="100000">
              <a:srgbClr val="F7C593"/>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22587-BA01-DAC6-5F6E-7129888E1FD3}"/>
              </a:ext>
            </a:extLst>
          </p:cNvPr>
          <p:cNvSpPr txBox="1"/>
          <p:nvPr/>
        </p:nvSpPr>
        <p:spPr>
          <a:xfrm>
            <a:off x="0" y="301806"/>
            <a:ext cx="5215813" cy="646331"/>
          </a:xfrm>
          <a:prstGeom prst="rect">
            <a:avLst/>
          </a:prstGeom>
          <a:noFill/>
        </p:spPr>
        <p:txBody>
          <a:bodyPr wrap="square" rtlCol="0">
            <a:spAutoFit/>
          </a:bodyPr>
          <a:lstStyle/>
          <a:p>
            <a:pPr algn="ctr"/>
            <a:r>
              <a:rPr lang="en-US" sz="3600" b="1" dirty="0">
                <a:latin typeface="Californian FB" panose="0207040306080B030204" pitchFamily="18" charset="0"/>
                <a:cs typeface="Cavolini" panose="03000502040302020204" pitchFamily="66" charset="0"/>
              </a:rPr>
              <a:t>About the parents </a:t>
            </a:r>
          </a:p>
        </p:txBody>
      </p:sp>
      <p:pic>
        <p:nvPicPr>
          <p:cNvPr id="7" name="Picture 6" descr="A person and person taking a selfie&#10;&#10;Description automatically generated">
            <a:extLst>
              <a:ext uri="{FF2B5EF4-FFF2-40B4-BE49-F238E27FC236}">
                <a16:creationId xmlns:a16="http://schemas.microsoft.com/office/drawing/2014/main" id="{0C7E689E-5092-4679-18EB-188951A15C52}"/>
              </a:ext>
            </a:extLst>
          </p:cNvPr>
          <p:cNvPicPr>
            <a:picLocks noChangeAspect="1"/>
          </p:cNvPicPr>
          <p:nvPr/>
        </p:nvPicPr>
        <p:blipFill rotWithShape="1">
          <a:blip r:embed="rId2">
            <a:extLst>
              <a:ext uri="{28A0092B-C50C-407E-A947-70E740481C1C}">
                <a14:useLocalDpi xmlns:a14="http://schemas.microsoft.com/office/drawing/2010/main" val="0"/>
              </a:ext>
            </a:extLst>
          </a:blip>
          <a:srcRect t="10204" b="11069"/>
          <a:stretch/>
        </p:blipFill>
        <p:spPr>
          <a:xfrm>
            <a:off x="5079246" y="139959"/>
            <a:ext cx="1685925" cy="29495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and person taking a selfie&#10;&#10;Description automatically generated">
            <a:extLst>
              <a:ext uri="{FF2B5EF4-FFF2-40B4-BE49-F238E27FC236}">
                <a16:creationId xmlns:a16="http://schemas.microsoft.com/office/drawing/2014/main" id="{0F8A15E5-A348-6B88-1AD8-F10A2CE20922}"/>
              </a:ext>
            </a:extLst>
          </p:cNvPr>
          <p:cNvPicPr>
            <a:picLocks noChangeAspect="1"/>
          </p:cNvPicPr>
          <p:nvPr/>
        </p:nvPicPr>
        <p:blipFill rotWithShape="1">
          <a:blip r:embed="rId3">
            <a:extLst>
              <a:ext uri="{28A0092B-C50C-407E-A947-70E740481C1C}">
                <a14:useLocalDpi xmlns:a14="http://schemas.microsoft.com/office/drawing/2010/main" val="0"/>
              </a:ext>
            </a:extLst>
          </a:blip>
          <a:srcRect t="17823" b="20272"/>
          <a:stretch/>
        </p:blipFill>
        <p:spPr>
          <a:xfrm>
            <a:off x="7228423" y="395109"/>
            <a:ext cx="1900454" cy="2614382"/>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descr="A person and person taking a selfie&#10;&#10;Description automatically generated">
            <a:extLst>
              <a:ext uri="{FF2B5EF4-FFF2-40B4-BE49-F238E27FC236}">
                <a16:creationId xmlns:a16="http://schemas.microsoft.com/office/drawing/2014/main" id="{3CDE6B6A-3F6F-203B-2031-A419EE58A2A1}"/>
              </a:ext>
            </a:extLst>
          </p:cNvPr>
          <p:cNvPicPr>
            <a:picLocks noChangeAspect="1"/>
          </p:cNvPicPr>
          <p:nvPr/>
        </p:nvPicPr>
        <p:blipFill rotWithShape="1">
          <a:blip r:embed="rId4">
            <a:extLst>
              <a:ext uri="{28A0092B-C50C-407E-A947-70E740481C1C}">
                <a14:useLocalDpi xmlns:a14="http://schemas.microsoft.com/office/drawing/2010/main" val="0"/>
              </a:ext>
            </a:extLst>
          </a:blip>
          <a:srcRect t="18231" b="21088"/>
          <a:stretch/>
        </p:blipFill>
        <p:spPr>
          <a:xfrm>
            <a:off x="9590944" y="139959"/>
            <a:ext cx="2377427" cy="3205843"/>
          </a:xfrm>
          <a:prstGeom prst="rect">
            <a:avLst/>
          </a:prstGeom>
          <a:ln>
            <a:noFill/>
          </a:ln>
          <a:effectLst>
            <a:softEdge rad="112500"/>
          </a:effectLst>
        </p:spPr>
      </p:pic>
      <p:sp>
        <p:nvSpPr>
          <p:cNvPr id="15" name="TextBox 14">
            <a:extLst>
              <a:ext uri="{FF2B5EF4-FFF2-40B4-BE49-F238E27FC236}">
                <a16:creationId xmlns:a16="http://schemas.microsoft.com/office/drawing/2014/main" id="{E3676AFA-9259-9999-45D8-DB42F161D3D5}"/>
              </a:ext>
            </a:extLst>
          </p:cNvPr>
          <p:cNvSpPr txBox="1"/>
          <p:nvPr/>
        </p:nvSpPr>
        <p:spPr>
          <a:xfrm>
            <a:off x="223629" y="1228725"/>
            <a:ext cx="4786521" cy="1754326"/>
          </a:xfrm>
          <a:prstGeom prst="rect">
            <a:avLst/>
          </a:prstGeom>
          <a:noFill/>
        </p:spPr>
        <p:txBody>
          <a:bodyPr wrap="square" rtlCol="0">
            <a:spAutoFit/>
          </a:bodyPr>
          <a:lstStyle/>
          <a:p>
            <a:r>
              <a:rPr lang="en-US" dirty="0">
                <a:latin typeface="Cavolini" panose="03000502040302020204" pitchFamily="66" charset="0"/>
                <a:cs typeface="Cavolini" panose="03000502040302020204" pitchFamily="66" charset="0"/>
              </a:rPr>
              <a:t>Morgan and Adrian met almost 10 years ago. We were together for two years before introducing our wonderful son Lucas into the world and nine years before introducing our daughter. </a:t>
            </a:r>
          </a:p>
        </p:txBody>
      </p:sp>
      <p:pic>
        <p:nvPicPr>
          <p:cNvPr id="5" name="Picture 4" descr="A person and person taking a selfie&#10;&#10;Description automatically generated">
            <a:extLst>
              <a:ext uri="{FF2B5EF4-FFF2-40B4-BE49-F238E27FC236}">
                <a16:creationId xmlns:a16="http://schemas.microsoft.com/office/drawing/2014/main" id="{C484DA9B-BED5-1EEC-D932-D8BD39089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29" y="2982715"/>
            <a:ext cx="1926027" cy="3735326"/>
          </a:xfrm>
          <a:prstGeom prst="rect">
            <a:avLst/>
          </a:prstGeom>
        </p:spPr>
      </p:pic>
      <p:pic>
        <p:nvPicPr>
          <p:cNvPr id="8" name="Picture 7" descr="A person and person taking a selfie&#10;&#10;Description automatically generated">
            <a:extLst>
              <a:ext uri="{FF2B5EF4-FFF2-40B4-BE49-F238E27FC236}">
                <a16:creationId xmlns:a16="http://schemas.microsoft.com/office/drawing/2014/main" id="{33EC8E08-BDB7-D199-E45D-EBF76C685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317888" y="3406498"/>
            <a:ext cx="2157985" cy="4185183"/>
          </a:xfrm>
          <a:prstGeom prst="rect">
            <a:avLst/>
          </a:prstGeom>
        </p:spPr>
      </p:pic>
      <p:sp>
        <p:nvSpPr>
          <p:cNvPr id="10" name="TextBox 9">
            <a:extLst>
              <a:ext uri="{FF2B5EF4-FFF2-40B4-BE49-F238E27FC236}">
                <a16:creationId xmlns:a16="http://schemas.microsoft.com/office/drawing/2014/main" id="{DA5C252A-9889-A46B-58CF-A14AAD6079AF}"/>
              </a:ext>
            </a:extLst>
          </p:cNvPr>
          <p:cNvSpPr txBox="1"/>
          <p:nvPr/>
        </p:nvSpPr>
        <p:spPr>
          <a:xfrm>
            <a:off x="6765171" y="4850378"/>
            <a:ext cx="5085453" cy="1477328"/>
          </a:xfrm>
          <a:prstGeom prst="rect">
            <a:avLst/>
          </a:prstGeom>
          <a:noFill/>
        </p:spPr>
        <p:txBody>
          <a:bodyPr wrap="square" rtlCol="0">
            <a:spAutoFit/>
          </a:bodyPr>
          <a:lstStyle/>
          <a:p>
            <a:r>
              <a:rPr lang="en-US" dirty="0">
                <a:latin typeface="Cavolini" panose="03000502040302020204" pitchFamily="66" charset="0"/>
                <a:cs typeface="Cavolini" panose="03000502040302020204" pitchFamily="66" charset="0"/>
              </a:rPr>
              <a:t>With all our memories together. The memories we love the most is having our two amazing children. They both have been the best thing that has ever happened to us. </a:t>
            </a:r>
          </a:p>
        </p:txBody>
      </p:sp>
    </p:spTree>
    <p:extLst>
      <p:ext uri="{BB962C8B-B14F-4D97-AF65-F5344CB8AC3E}">
        <p14:creationId xmlns:p14="http://schemas.microsoft.com/office/powerpoint/2010/main" val="219044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7C593"/>
            </a:gs>
            <a:gs pos="74000">
              <a:srgbClr val="F7C593"/>
            </a:gs>
            <a:gs pos="83000">
              <a:srgbClr val="F7C593"/>
            </a:gs>
            <a:gs pos="100000">
              <a:srgbClr val="F7C593"/>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C93AA1-D6C8-FE9C-9684-E1CA5650AC74}"/>
              </a:ext>
            </a:extLst>
          </p:cNvPr>
          <p:cNvSpPr txBox="1"/>
          <p:nvPr/>
        </p:nvSpPr>
        <p:spPr>
          <a:xfrm>
            <a:off x="419100" y="347170"/>
            <a:ext cx="3390900" cy="707886"/>
          </a:xfrm>
          <a:prstGeom prst="rect">
            <a:avLst/>
          </a:prstGeom>
          <a:noFill/>
        </p:spPr>
        <p:txBody>
          <a:bodyPr wrap="square" rtlCol="0">
            <a:spAutoFit/>
          </a:bodyPr>
          <a:lstStyle/>
          <a:p>
            <a:pPr algn="ctr"/>
            <a:r>
              <a:rPr lang="en-US" sz="4000" dirty="0">
                <a:latin typeface="Californian FB" panose="0207040306080B030204" pitchFamily="18" charset="0"/>
              </a:rPr>
              <a:t>Lucas’ Page</a:t>
            </a:r>
          </a:p>
        </p:txBody>
      </p:sp>
      <p:pic>
        <p:nvPicPr>
          <p:cNvPr id="38" name="Picture 37" descr="A group of people in garment&#10;&#10;Description automatically generated">
            <a:extLst>
              <a:ext uri="{FF2B5EF4-FFF2-40B4-BE49-F238E27FC236}">
                <a16:creationId xmlns:a16="http://schemas.microsoft.com/office/drawing/2014/main" id="{F9489E7F-627C-2D04-074A-926922020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965656" y="4882497"/>
            <a:ext cx="2151393" cy="1613545"/>
          </a:xfrm>
          <a:prstGeom prst="rect">
            <a:avLst/>
          </a:prstGeom>
        </p:spPr>
      </p:pic>
      <p:pic>
        <p:nvPicPr>
          <p:cNvPr id="40" name="Picture 39" descr="A child smiling at the camera&#10;&#10;Description automatically generated">
            <a:extLst>
              <a:ext uri="{FF2B5EF4-FFF2-40B4-BE49-F238E27FC236}">
                <a16:creationId xmlns:a16="http://schemas.microsoft.com/office/drawing/2014/main" id="{CDFC43FD-E1F4-C0D6-CF65-612D64353F5F}"/>
              </a:ext>
            </a:extLst>
          </p:cNvPr>
          <p:cNvPicPr>
            <a:picLocks noChangeAspect="1"/>
          </p:cNvPicPr>
          <p:nvPr/>
        </p:nvPicPr>
        <p:blipFill rotWithShape="1">
          <a:blip r:embed="rId3">
            <a:extLst>
              <a:ext uri="{28A0092B-C50C-407E-A947-70E740481C1C}">
                <a14:useLocalDpi xmlns:a14="http://schemas.microsoft.com/office/drawing/2010/main" val="0"/>
              </a:ext>
            </a:extLst>
          </a:blip>
          <a:srcRect t="37390" b="5197"/>
          <a:stretch/>
        </p:blipFill>
        <p:spPr>
          <a:xfrm>
            <a:off x="6048085" y="4865028"/>
            <a:ext cx="1613545" cy="1894207"/>
          </a:xfrm>
          <a:prstGeom prst="rect">
            <a:avLst/>
          </a:prstGeom>
        </p:spPr>
      </p:pic>
      <p:pic>
        <p:nvPicPr>
          <p:cNvPr id="42" name="Picture 41" descr="A person sitting on a couch holding a baby&#10;&#10;Description automatically generated">
            <a:extLst>
              <a:ext uri="{FF2B5EF4-FFF2-40B4-BE49-F238E27FC236}">
                <a16:creationId xmlns:a16="http://schemas.microsoft.com/office/drawing/2014/main" id="{0C7B2531-8D6E-B02F-1F62-5F9F3144C3C3}"/>
              </a:ext>
            </a:extLst>
          </p:cNvPr>
          <p:cNvPicPr>
            <a:picLocks noChangeAspect="1"/>
          </p:cNvPicPr>
          <p:nvPr/>
        </p:nvPicPr>
        <p:blipFill rotWithShape="1">
          <a:blip r:embed="rId4">
            <a:extLst>
              <a:ext uri="{28A0092B-C50C-407E-A947-70E740481C1C}">
                <a14:useLocalDpi xmlns:a14="http://schemas.microsoft.com/office/drawing/2010/main" val="0"/>
              </a:ext>
            </a:extLst>
          </a:blip>
          <a:srcRect t="21301" b="11707"/>
          <a:stretch/>
        </p:blipFill>
        <p:spPr>
          <a:xfrm>
            <a:off x="1418281" y="5211915"/>
            <a:ext cx="1125750" cy="1675913"/>
          </a:xfrm>
          <a:prstGeom prst="rect">
            <a:avLst/>
          </a:prstGeom>
        </p:spPr>
      </p:pic>
      <p:pic>
        <p:nvPicPr>
          <p:cNvPr id="44" name="Picture 43" descr="A child standing in front of a building&#10;&#10;Description automatically generated">
            <a:extLst>
              <a:ext uri="{FF2B5EF4-FFF2-40B4-BE49-F238E27FC236}">
                <a16:creationId xmlns:a16="http://schemas.microsoft.com/office/drawing/2014/main" id="{75C0D08D-A3CD-7873-48DF-CE7416023CA4}"/>
              </a:ext>
            </a:extLst>
          </p:cNvPr>
          <p:cNvPicPr>
            <a:picLocks noChangeAspect="1"/>
          </p:cNvPicPr>
          <p:nvPr/>
        </p:nvPicPr>
        <p:blipFill rotWithShape="1">
          <a:blip r:embed="rId5">
            <a:extLst>
              <a:ext uri="{28A0092B-C50C-407E-A947-70E740481C1C}">
                <a14:useLocalDpi xmlns:a14="http://schemas.microsoft.com/office/drawing/2010/main" val="0"/>
              </a:ext>
            </a:extLst>
          </a:blip>
          <a:srcRect l="-102718" t="-13725" r="-14981" b="-103974"/>
          <a:stretch/>
        </p:blipFill>
        <p:spPr>
          <a:xfrm>
            <a:off x="6442103" y="3981740"/>
            <a:ext cx="3547543" cy="5479104"/>
          </a:xfrm>
          <a:prstGeom prst="rect">
            <a:avLst/>
          </a:prstGeom>
        </p:spPr>
      </p:pic>
      <p:pic>
        <p:nvPicPr>
          <p:cNvPr id="46" name="Picture 45" descr="A person holding a baby&#10;&#10;Description automatically generated">
            <a:extLst>
              <a:ext uri="{FF2B5EF4-FFF2-40B4-BE49-F238E27FC236}">
                <a16:creationId xmlns:a16="http://schemas.microsoft.com/office/drawing/2014/main" id="{0BDC69EA-E0BD-7336-6A19-8CF5CCEDFDCA}"/>
              </a:ext>
            </a:extLst>
          </p:cNvPr>
          <p:cNvPicPr>
            <a:picLocks noChangeAspect="1"/>
          </p:cNvPicPr>
          <p:nvPr/>
        </p:nvPicPr>
        <p:blipFill rotWithShape="1">
          <a:blip r:embed="rId6">
            <a:extLst>
              <a:ext uri="{28A0092B-C50C-407E-A947-70E740481C1C}">
                <a14:useLocalDpi xmlns:a14="http://schemas.microsoft.com/office/drawing/2010/main" val="0"/>
              </a:ext>
            </a:extLst>
          </a:blip>
          <a:srcRect t="14796" b="15447"/>
          <a:stretch/>
        </p:blipFill>
        <p:spPr>
          <a:xfrm>
            <a:off x="226397" y="5315660"/>
            <a:ext cx="906780" cy="1405632"/>
          </a:xfrm>
          <a:prstGeom prst="rect">
            <a:avLst/>
          </a:prstGeom>
        </p:spPr>
      </p:pic>
      <p:pic>
        <p:nvPicPr>
          <p:cNvPr id="5" name="Picture 4" descr="A child sleeping on a baby&#10;&#10;Description automatically generated">
            <a:extLst>
              <a:ext uri="{FF2B5EF4-FFF2-40B4-BE49-F238E27FC236}">
                <a16:creationId xmlns:a16="http://schemas.microsoft.com/office/drawing/2014/main" id="{98F12914-D0FF-9308-A979-9C5A95538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V="1">
            <a:off x="2820993" y="4673014"/>
            <a:ext cx="1613546" cy="2151395"/>
          </a:xfrm>
          <a:prstGeom prst="rect">
            <a:avLst/>
          </a:prstGeom>
        </p:spPr>
      </p:pic>
      <p:pic>
        <p:nvPicPr>
          <p:cNvPr id="7" name="Picture 6" descr="A person and child taking a selfie&#10;&#10;Description automatically generated">
            <a:extLst>
              <a:ext uri="{FF2B5EF4-FFF2-40B4-BE49-F238E27FC236}">
                <a16:creationId xmlns:a16="http://schemas.microsoft.com/office/drawing/2014/main" id="{E8D873CD-B658-0A9D-2849-D5980F17F0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7638" y="4370314"/>
            <a:ext cx="1212261" cy="2487686"/>
          </a:xfrm>
          <a:prstGeom prst="rect">
            <a:avLst/>
          </a:prstGeom>
        </p:spPr>
      </p:pic>
      <p:sp>
        <p:nvSpPr>
          <p:cNvPr id="8" name="TextBox 7">
            <a:extLst>
              <a:ext uri="{FF2B5EF4-FFF2-40B4-BE49-F238E27FC236}">
                <a16:creationId xmlns:a16="http://schemas.microsoft.com/office/drawing/2014/main" id="{9745CF5E-C6EA-EA46-900B-6F45553CD86C}"/>
              </a:ext>
            </a:extLst>
          </p:cNvPr>
          <p:cNvSpPr txBox="1"/>
          <p:nvPr/>
        </p:nvSpPr>
        <p:spPr>
          <a:xfrm>
            <a:off x="190499" y="1151560"/>
            <a:ext cx="12001501" cy="3323987"/>
          </a:xfrm>
          <a:prstGeom prst="rect">
            <a:avLst/>
          </a:prstGeom>
          <a:noFill/>
        </p:spPr>
        <p:txBody>
          <a:bodyPr wrap="square" rtlCol="0">
            <a:spAutoFit/>
          </a:bodyPr>
          <a:lstStyle/>
          <a:p>
            <a:r>
              <a:rPr lang="en-US" sz="1050" dirty="0">
                <a:latin typeface="Cavolini" panose="03000502040302020204" pitchFamily="66" charset="0"/>
                <a:cs typeface="Cavolini" panose="03000502040302020204" pitchFamily="66" charset="0"/>
              </a:rPr>
              <a:t>Lucas entered our family on December 11. He was the first grandchild on his mom’s side and spoiled more than you could possibly imagine. He was the one of the best gifts life could hive us and loved everything. We learned a lot about Lucas during the first year, he loved music. He was a fan of AC?DC He loved looking at everyone he met. And was the best baby since the day he was born. He is now almost 8 years old!</a:t>
            </a:r>
          </a:p>
          <a:p>
            <a:pPr algn="l"/>
            <a:r>
              <a:rPr lang="en-US" sz="1050" b="0" i="0" dirty="0">
                <a:solidFill>
                  <a:srgbClr val="000000"/>
                </a:solidFill>
                <a:effectLst/>
                <a:latin typeface="Cavolini" panose="03000502040302020204" pitchFamily="66" charset="0"/>
                <a:cs typeface="Cavolini" panose="03000502040302020204" pitchFamily="66" charset="0"/>
              </a:rPr>
              <a:t>This picture was the first time Lucas met his great grandmother Judy. She lived in Maryland, and we did not get the chance to go up there often, but he got to visit her again in March of 2022, which is perfect, since great grandma Judy ended up passing away in November of 2023.</a:t>
            </a:r>
          </a:p>
          <a:p>
            <a:pPr algn="l"/>
            <a:r>
              <a:rPr lang="en-US" sz="1050" b="0" i="0" dirty="0">
                <a:solidFill>
                  <a:srgbClr val="000000"/>
                </a:solidFill>
                <a:effectLst/>
                <a:latin typeface="Cavolini" panose="03000502040302020204" pitchFamily="66" charset="0"/>
                <a:cs typeface="Cavolini" panose="03000502040302020204" pitchFamily="66" charset="0"/>
              </a:rPr>
              <a:t>This is not the only great grandmother he got to meet! He met his great grandma Clara, we even got to take a five-generation picture. Sadly, great grandma Clara passed away in November of 2019.</a:t>
            </a:r>
          </a:p>
          <a:p>
            <a:r>
              <a:rPr lang="en-US" sz="1050" b="0" i="0" dirty="0">
                <a:solidFill>
                  <a:srgbClr val="000000"/>
                </a:solidFill>
                <a:effectLst/>
                <a:latin typeface="Cavolini" panose="03000502040302020204" pitchFamily="66" charset="0"/>
                <a:cs typeface="Cavolini" panose="03000502040302020204" pitchFamily="66" charset="0"/>
              </a:rPr>
              <a:t>After years of Lucas being the only child and having all our attention. We welcomed his sister into our family. Lucas was so excited to meet his sister. They have the sweetest relationship, and we love to watch it grow. He is a wonderful big brother and is a great helper for mom and dad.</a:t>
            </a:r>
          </a:p>
          <a:p>
            <a:r>
              <a:rPr lang="en-US" sz="1050" b="0" i="0" dirty="0">
                <a:solidFill>
                  <a:srgbClr val="000000"/>
                </a:solidFill>
                <a:effectLst/>
                <a:latin typeface="Cavolini" panose="03000502040302020204" pitchFamily="66" charset="0"/>
                <a:cs typeface="Cavolini" panose="03000502040302020204" pitchFamily="66" charset="0"/>
              </a:rPr>
              <a:t>Since we had Lucas' sister, we made sure Lucas was still getting our attention. Though, having a newborn in the house and being exhausted. So, dad won concert tickets on the radio one morning to see the 502's, which mom said that Lucas and dad would go together and get time to spend with each other.</a:t>
            </a:r>
          </a:p>
          <a:p>
            <a:r>
              <a:rPr lang="en-US" sz="1050" b="0" i="0" dirty="0">
                <a:solidFill>
                  <a:srgbClr val="000000"/>
                </a:solidFill>
                <a:effectLst/>
                <a:latin typeface="Cavolini" panose="03000502040302020204" pitchFamily="66" charset="0"/>
                <a:cs typeface="Cavolini" panose="03000502040302020204" pitchFamily="66" charset="0"/>
              </a:rPr>
              <a:t>Along with going to a concert to get our attention after having his sister. He also got to visit Germany since his Nanny and grandfather moved overseas. He got to do a lot of fun things over in Germany.</a:t>
            </a:r>
          </a:p>
          <a:p>
            <a:r>
              <a:rPr lang="en-US" sz="1050" b="0" i="0" dirty="0">
                <a:solidFill>
                  <a:srgbClr val="000000"/>
                </a:solidFill>
                <a:effectLst/>
                <a:latin typeface="Cavolini" panose="03000502040302020204" pitchFamily="66" charset="0"/>
                <a:cs typeface="Cavolini" panose="03000502040302020204" pitchFamily="66" charset="0"/>
              </a:rPr>
              <a:t>Lucas got to fly over to Germany with grandpa. They took him to Roma to visit the colosseum!</a:t>
            </a:r>
          </a:p>
          <a:p>
            <a:r>
              <a:rPr lang="en-US" sz="1050" b="0" i="0" dirty="0">
                <a:solidFill>
                  <a:srgbClr val="000000"/>
                </a:solidFill>
                <a:effectLst/>
                <a:latin typeface="Cavolini" panose="03000502040302020204" pitchFamily="66" charset="0"/>
                <a:cs typeface="Cavolini" panose="03000502040302020204" pitchFamily="66" charset="0"/>
              </a:rPr>
              <a:t>While visiting Europe, Lucas got to go to Disney in Paris!</a:t>
            </a:r>
          </a:p>
          <a:p>
            <a:r>
              <a:rPr lang="en-US" sz="1050" b="0" i="0" dirty="0">
                <a:solidFill>
                  <a:srgbClr val="000000"/>
                </a:solidFill>
                <a:effectLst/>
                <a:latin typeface="Cavolini" panose="03000502040302020204" pitchFamily="66" charset="0"/>
                <a:cs typeface="Cavolini" panose="03000502040302020204" pitchFamily="66" charset="0"/>
              </a:rPr>
              <a:t>Not only did he get to do fun things with his grandparents. But mom and dad made sure we did fun things too! We saw that the renaissance festival came back to Virginia, and we were excited to take him to it! This picture is Lucas posing with a nice person that was there dressed up. He did not work with the people at the renaissance fair. But he looked awesome!</a:t>
            </a:r>
          </a:p>
          <a:p>
            <a:r>
              <a:rPr lang="en-US" sz="1050" b="0" i="0" dirty="0">
                <a:solidFill>
                  <a:srgbClr val="000000"/>
                </a:solidFill>
                <a:effectLst/>
                <a:latin typeface="Cavolini" panose="03000502040302020204" pitchFamily="66" charset="0"/>
                <a:cs typeface="Cavolini" panose="03000502040302020204" pitchFamily="66" charset="0"/>
              </a:rPr>
              <a:t>Lucas has had many fun years as the only child and has had a great year of being a big brother. He is the sweetest boy! Mom and dad could not be happier with him!</a:t>
            </a:r>
            <a:endParaRPr lang="en-US" sz="105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358141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7C593"/>
            </a:gs>
            <a:gs pos="74000">
              <a:srgbClr val="F7C593"/>
            </a:gs>
            <a:gs pos="83000">
              <a:srgbClr val="F7C593"/>
            </a:gs>
            <a:gs pos="100000">
              <a:srgbClr val="F7C593"/>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C84E85-5449-BD3A-215B-847F5A593692}"/>
              </a:ext>
            </a:extLst>
          </p:cNvPr>
          <p:cNvSpPr txBox="1"/>
          <p:nvPr/>
        </p:nvSpPr>
        <p:spPr>
          <a:xfrm>
            <a:off x="414707" y="260664"/>
            <a:ext cx="3215093" cy="584775"/>
          </a:xfrm>
          <a:prstGeom prst="rect">
            <a:avLst/>
          </a:prstGeom>
          <a:noFill/>
        </p:spPr>
        <p:txBody>
          <a:bodyPr wrap="square" rtlCol="0">
            <a:spAutoFit/>
          </a:bodyPr>
          <a:lstStyle/>
          <a:p>
            <a:pPr algn="ctr"/>
            <a:r>
              <a:rPr lang="en-US" sz="3200" dirty="0">
                <a:latin typeface="Californian FB" panose="0207040306080B030204" pitchFamily="18" charset="0"/>
              </a:rPr>
              <a:t>Octavia’s Page</a:t>
            </a:r>
          </a:p>
        </p:txBody>
      </p:sp>
      <p:pic>
        <p:nvPicPr>
          <p:cNvPr id="5" name="Picture 4" descr="A baby wearing a flower crown&#10;&#10;Description automatically generated">
            <a:extLst>
              <a:ext uri="{FF2B5EF4-FFF2-40B4-BE49-F238E27FC236}">
                <a16:creationId xmlns:a16="http://schemas.microsoft.com/office/drawing/2014/main" id="{A8B9FA3A-1C47-BDBC-F7D0-6FA6A8D72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642062" y="4743733"/>
            <a:ext cx="2248979" cy="1686734"/>
          </a:xfrm>
          <a:prstGeom prst="rect">
            <a:avLst/>
          </a:prstGeom>
        </p:spPr>
      </p:pic>
      <p:pic>
        <p:nvPicPr>
          <p:cNvPr id="7" name="Picture 6" descr="A person in a hospital gown holding a baby&#10;&#10;Description automatically generated">
            <a:extLst>
              <a:ext uri="{FF2B5EF4-FFF2-40B4-BE49-F238E27FC236}">
                <a16:creationId xmlns:a16="http://schemas.microsoft.com/office/drawing/2014/main" id="{440890B5-2ED2-F151-F673-191A128D0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15" y="4797208"/>
            <a:ext cx="1475156" cy="1966875"/>
          </a:xfrm>
          <a:prstGeom prst="rect">
            <a:avLst/>
          </a:prstGeom>
        </p:spPr>
      </p:pic>
      <p:pic>
        <p:nvPicPr>
          <p:cNvPr id="9" name="Picture 8" descr="A baby lying on a blanket surrounded by flowers&#10;&#10;Description automatically generated">
            <a:extLst>
              <a:ext uri="{FF2B5EF4-FFF2-40B4-BE49-F238E27FC236}">
                <a16:creationId xmlns:a16="http://schemas.microsoft.com/office/drawing/2014/main" id="{7D032074-3A70-4216-5D53-FA7A3B010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255" y="4515102"/>
            <a:ext cx="1686735" cy="2248980"/>
          </a:xfrm>
          <a:prstGeom prst="rect">
            <a:avLst/>
          </a:prstGeom>
        </p:spPr>
      </p:pic>
      <p:pic>
        <p:nvPicPr>
          <p:cNvPr id="15" name="Picture 14" descr="A baby sitting in a car seat holding a stuffed animal&#10;&#10;Description automatically generated">
            <a:extLst>
              <a:ext uri="{FF2B5EF4-FFF2-40B4-BE49-F238E27FC236}">
                <a16:creationId xmlns:a16="http://schemas.microsoft.com/office/drawing/2014/main" id="{ECE54B2B-EDFC-5126-CB00-A7ECC6FDA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252" y="4462610"/>
            <a:ext cx="1324104" cy="2353963"/>
          </a:xfrm>
          <a:prstGeom prst="rect">
            <a:avLst/>
          </a:prstGeom>
        </p:spPr>
      </p:pic>
      <p:sp>
        <p:nvSpPr>
          <p:cNvPr id="4" name="TextBox 3">
            <a:extLst>
              <a:ext uri="{FF2B5EF4-FFF2-40B4-BE49-F238E27FC236}">
                <a16:creationId xmlns:a16="http://schemas.microsoft.com/office/drawing/2014/main" id="{C8AC7B5A-1440-BC46-36CE-83152E2FB2EF}"/>
              </a:ext>
            </a:extLst>
          </p:cNvPr>
          <p:cNvSpPr txBox="1"/>
          <p:nvPr/>
        </p:nvSpPr>
        <p:spPr>
          <a:xfrm>
            <a:off x="115615" y="979805"/>
            <a:ext cx="12147505" cy="3077766"/>
          </a:xfrm>
          <a:prstGeom prst="rect">
            <a:avLst/>
          </a:prstGeom>
          <a:noFill/>
        </p:spPr>
        <p:txBody>
          <a:bodyPr wrap="square" rtlCol="0">
            <a:spAutoFit/>
          </a:bodyPr>
          <a:lstStyle/>
          <a:p>
            <a:r>
              <a:rPr lang="en-US" sz="1400" b="0" i="0" dirty="0">
                <a:solidFill>
                  <a:srgbClr val="000000"/>
                </a:solidFill>
                <a:effectLst/>
                <a:latin typeface="cavoloni"/>
              </a:rPr>
              <a:t>Octavia was a blessing we did not know we needed to complete our little family. She brings us all together. Though, mom had many complications throughout the pregnancy and ended up having to have Octavia earlier than expect, we couldn't be happier. She is defiantly our wild child and not even a year old yet. Octavia was born on December 28th!</a:t>
            </a:r>
          </a:p>
          <a:p>
            <a:r>
              <a:rPr lang="en-US" sz="1400" b="0" i="0" dirty="0">
                <a:solidFill>
                  <a:srgbClr val="000000"/>
                </a:solidFill>
                <a:effectLst/>
                <a:latin typeface="cavoloni"/>
              </a:rPr>
              <a:t>Since Octavia was born just three days after Christmas of course we had to do her newborn photos with a Christmas theme.</a:t>
            </a:r>
          </a:p>
          <a:p>
            <a:r>
              <a:rPr lang="en-US" sz="1400" b="0" i="0" dirty="0">
                <a:solidFill>
                  <a:srgbClr val="000000"/>
                </a:solidFill>
                <a:effectLst/>
                <a:latin typeface="cavoloni"/>
              </a:rPr>
              <a:t>When Octavia was three months old it was close to Easter. Mom got her a cute easter dress and had flowers around her for this photo shoot. Though, we did some other ones also!</a:t>
            </a:r>
          </a:p>
          <a:p>
            <a:r>
              <a:rPr lang="en-US" sz="1400" b="0" i="0" dirty="0">
                <a:solidFill>
                  <a:srgbClr val="000000"/>
                </a:solidFill>
                <a:effectLst/>
                <a:latin typeface="cavoloni"/>
              </a:rPr>
              <a:t>Mom realized how many cute outfits there are for girls rather than boys and thought how it was so unfair though we did milestone photos for Lucas too.</a:t>
            </a:r>
          </a:p>
          <a:p>
            <a:r>
              <a:rPr lang="en-US" sz="1400" b="0" i="0" dirty="0">
                <a:solidFill>
                  <a:srgbClr val="000000"/>
                </a:solidFill>
                <a:effectLst/>
                <a:latin typeface="cavoloni"/>
              </a:rPr>
              <a:t>Octavia's six-month photos were mom's favorite. Mom did a fairy theme photo shoot. Octavia made it the hardest photo shoot since we began teething at this age and was not happy. It took mom at least 4 days to finally get a smile from her!</a:t>
            </a:r>
          </a:p>
          <a:p>
            <a:r>
              <a:rPr lang="en-US" sz="1400" b="0" i="0" dirty="0">
                <a:solidFill>
                  <a:srgbClr val="000000"/>
                </a:solidFill>
                <a:effectLst/>
                <a:latin typeface="cavoloni"/>
              </a:rPr>
              <a:t>Octavia finally got her two bottom teeth in! I just loved her little teeth smiles! She is such a sweet girl when she wants to be!</a:t>
            </a:r>
          </a:p>
          <a:p>
            <a:r>
              <a:rPr lang="en-US" sz="1400" b="0" i="0" dirty="0">
                <a:solidFill>
                  <a:srgbClr val="000000"/>
                </a:solidFill>
                <a:effectLst/>
                <a:latin typeface="cavoloni"/>
              </a:rPr>
              <a:t>Octavia has a lot of personality already. She already has the same attitude as her mom! She is going to be a handful and we look forward to the things she will end up doing. Octavia also has a few nicknames mom has been using like O, or Tavia. She is almost a year old, and we are looking forward to many more years of watching both crazy kids growing up together!</a:t>
            </a:r>
          </a:p>
          <a:p>
            <a:endParaRPr lang="en-US" baseline="30000" dirty="0">
              <a:latin typeface="Comic Sans MS" panose="030F0702030302020204" pitchFamily="66" charset="0"/>
            </a:endParaRPr>
          </a:p>
        </p:txBody>
      </p:sp>
      <p:pic>
        <p:nvPicPr>
          <p:cNvPr id="8" name="Picture 7" descr="A baby in a red and white striped stocking&#10;&#10;Description automatically generated">
            <a:extLst>
              <a:ext uri="{FF2B5EF4-FFF2-40B4-BE49-F238E27FC236}">
                <a16:creationId xmlns:a16="http://schemas.microsoft.com/office/drawing/2014/main" id="{493BBCBD-DD5E-89D8-FAC4-137163F859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064" y="4232144"/>
            <a:ext cx="1686736" cy="2531938"/>
          </a:xfrm>
          <a:prstGeom prst="rect">
            <a:avLst/>
          </a:prstGeom>
        </p:spPr>
      </p:pic>
      <p:pic>
        <p:nvPicPr>
          <p:cNvPr id="12" name="Picture 11" descr="A baby lying on a bed&#10;&#10;Description automatically generated">
            <a:extLst>
              <a:ext uri="{FF2B5EF4-FFF2-40B4-BE49-F238E27FC236}">
                <a16:creationId xmlns:a16="http://schemas.microsoft.com/office/drawing/2014/main" id="{28132DDF-014F-B522-7754-7E1886EF5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1719" y="4123589"/>
            <a:ext cx="2019738" cy="2692984"/>
          </a:xfrm>
          <a:prstGeom prst="rect">
            <a:avLst/>
          </a:prstGeom>
        </p:spPr>
      </p:pic>
    </p:spTree>
    <p:extLst>
      <p:ext uri="{BB962C8B-B14F-4D97-AF65-F5344CB8AC3E}">
        <p14:creationId xmlns:p14="http://schemas.microsoft.com/office/powerpoint/2010/main" val="312985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931</Words>
  <Application>Microsoft Office PowerPoint</Application>
  <PresentationFormat>Widescreen</PresentationFormat>
  <Paragraphs>34</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Californian FB</vt:lpstr>
      <vt:lpstr>Cavolini</vt:lpstr>
      <vt:lpstr>cavoloni</vt:lpstr>
      <vt:lpstr>Comic Sans MS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Fitzpatrick</dc:creator>
  <cp:lastModifiedBy>Morgan Fitzpatrick</cp:lastModifiedBy>
  <cp:revision>2</cp:revision>
  <dcterms:created xsi:type="dcterms:W3CDTF">2023-09-26T23:04:48Z</dcterms:created>
  <dcterms:modified xsi:type="dcterms:W3CDTF">2023-12-12T02:30:23Z</dcterms:modified>
</cp:coreProperties>
</file>